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Helvetica Neue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regular.fntdata"/><Relationship Id="rId10" Type="http://schemas.openxmlformats.org/officeDocument/2006/relationships/slide" Target="slides/slide5.xml"/><Relationship Id="rId13" Type="http://schemas.openxmlformats.org/officeDocument/2006/relationships/font" Target="fonts/HelveticaNeue-italic.fntdata"/><Relationship Id="rId12" Type="http://schemas.openxmlformats.org/officeDocument/2006/relationships/font" Target="fonts/HelveticaNeue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e9f862af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e9f862af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f0b18f9b6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f0b18f9b6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f7349387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6f7349387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6f7349387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6f7349387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6f7349387e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6f7349387e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We’ll Be Known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by Our Love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Katie Grigg-Miller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Katie Grigg-Miller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496350"/>
            <a:ext cx="7630200" cy="4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 winds around you blow,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take my hand.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 raging waters flow,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I’ll help you to land,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we’ll go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together into the great unknown.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062750"/>
            <a:ext cx="7630200" cy="301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Shelter for each other,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compassion as our home —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we’ll be known by our love.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We’ll be known by our love.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496350"/>
            <a:ext cx="7847100" cy="4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you’re fearful, when you’re blue,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don’t despair.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 world gives up on you,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I’ll still be there,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we’ll go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together into the great unknown.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062750"/>
            <a:ext cx="7630200" cy="301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Shelter for each other,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compassion as our home —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we’ll be known by our love.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We’ll be known by our love. [x3]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